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212B-C332-E241-BF36-C0C025BF89D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95B1-FEEE-2148-A943-4F49D31D0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212B-C332-E241-BF36-C0C025BF89D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95B1-FEEE-2148-A943-4F49D31D0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212B-C332-E241-BF36-C0C025BF89D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95B1-FEEE-2148-A943-4F49D31D0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212B-C332-E241-BF36-C0C025BF89D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95B1-FEEE-2148-A943-4F49D31D0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212B-C332-E241-BF36-C0C025BF89D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95B1-FEEE-2148-A943-4F49D31D0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212B-C332-E241-BF36-C0C025BF89D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95B1-FEEE-2148-A943-4F49D31D0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212B-C332-E241-BF36-C0C025BF89D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95B1-FEEE-2148-A943-4F49D31D0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212B-C332-E241-BF36-C0C025BF89D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95B1-FEEE-2148-A943-4F49D31D0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212B-C332-E241-BF36-C0C025BF89D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95B1-FEEE-2148-A943-4F49D31D0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212B-C332-E241-BF36-C0C025BF89D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95B1-FEEE-2148-A943-4F49D31D0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2212B-C332-E241-BF36-C0C025BF89D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95B1-FEEE-2148-A943-4F49D31D06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2212B-C332-E241-BF36-C0C025BF89D4}" type="datetimeFigureOut">
              <a:rPr lang="en-US" smtClean="0"/>
              <a:t>9/29/16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A95B1-FEEE-2148-A943-4F49D31D06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 pt Perspective steps-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6823" y="0"/>
            <a:ext cx="86614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pt Perspective steps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5742" y="75629"/>
            <a:ext cx="86614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pt Perspective steps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8114" y="-6660"/>
            <a:ext cx="8661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pt Perspective steps-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79964" y="249074"/>
            <a:ext cx="86614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pt Perspective steps-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3997" y="-1"/>
            <a:ext cx="8661401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 pt Perspective steps-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9368" y="173171"/>
            <a:ext cx="86614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pt Perspective steps-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4871" y="100173"/>
            <a:ext cx="8661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pt Perspective steps-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8964" y="115458"/>
            <a:ext cx="86614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Huxley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&amp; Kathy Huxley</dc:creator>
  <cp:lastModifiedBy>Tom &amp; Kathy Huxley</cp:lastModifiedBy>
  <cp:revision>1</cp:revision>
  <dcterms:created xsi:type="dcterms:W3CDTF">2016-09-29T21:57:59Z</dcterms:created>
  <dcterms:modified xsi:type="dcterms:W3CDTF">2016-09-29T22:03:23Z</dcterms:modified>
</cp:coreProperties>
</file>